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6" d="100"/>
          <a:sy n="86" d="100"/>
        </p:scale>
        <p:origin x="114" y="67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140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20 мая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8620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21 мая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20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21 мая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kk-KZ" dirty="0" smtClean="0">
                <a:solidFill>
                  <a:schemeClr val="tx1"/>
                </a:solidFill>
              </a:rPr>
              <a:t>еременная </a:t>
            </a:r>
            <a:r>
              <a:rPr lang="kk-KZ" dirty="0">
                <a:solidFill>
                  <a:schemeClr val="tx1"/>
                </a:solidFill>
              </a:rPr>
              <a:t>облачность, </a:t>
            </a:r>
            <a:r>
              <a:rPr lang="kk-KZ" dirty="0" smtClean="0">
                <a:solidFill>
                  <a:schemeClr val="tx1"/>
                </a:solidFill>
              </a:rPr>
              <a:t>в конце дня кратковременный дождь, гроза. </a:t>
            </a:r>
            <a:r>
              <a:rPr lang="kk-KZ" dirty="0">
                <a:solidFill>
                  <a:schemeClr val="tx1"/>
                </a:solidFill>
              </a:rPr>
              <a:t>Ветер </a:t>
            </a:r>
            <a:r>
              <a:rPr lang="kk-KZ" dirty="0" smtClean="0">
                <a:solidFill>
                  <a:schemeClr val="tx1"/>
                </a:solidFill>
              </a:rPr>
              <a:t>юго-восточный 3-8, днем порывы 15-18 </a:t>
            </a:r>
            <a:r>
              <a:rPr lang="kk-KZ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10-12, </a:t>
            </a:r>
            <a:r>
              <a:rPr lang="kk-KZ" dirty="0">
                <a:solidFill>
                  <a:schemeClr val="tx1"/>
                </a:solidFill>
              </a:rPr>
              <a:t>днем </a:t>
            </a:r>
            <a:r>
              <a:rPr lang="kk-KZ" dirty="0" smtClean="0">
                <a:solidFill>
                  <a:schemeClr val="tx1"/>
                </a:solidFill>
              </a:rPr>
              <a:t>25-27 </a:t>
            </a:r>
            <a:r>
              <a:rPr lang="kk-KZ" dirty="0">
                <a:solidFill>
                  <a:schemeClr val="tx1"/>
                </a:solidFill>
              </a:rPr>
              <a:t>тепла</a:t>
            </a:r>
            <a:r>
              <a:rPr lang="kk-KZ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22 мая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21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22 мая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 smtClean="0">
                <a:solidFill>
                  <a:schemeClr val="tx1"/>
                </a:solidFill>
              </a:rPr>
              <a:t>временами дождь, гроза. </a:t>
            </a:r>
            <a:r>
              <a:rPr lang="ru-RU" dirty="0" smtClean="0">
                <a:solidFill>
                  <a:schemeClr val="tx1"/>
                </a:solidFill>
              </a:rPr>
              <a:t>Ветер </a:t>
            </a:r>
            <a:r>
              <a:rPr lang="kk-KZ" dirty="0" smtClean="0">
                <a:solidFill>
                  <a:schemeClr val="tx1"/>
                </a:solidFill>
              </a:rPr>
              <a:t>юго-западный</a:t>
            </a:r>
            <a:r>
              <a:rPr lang="ru-RU" dirty="0" smtClean="0">
                <a:solidFill>
                  <a:schemeClr val="tx1"/>
                </a:solidFill>
              </a:rPr>
              <a:t> 3-8, порывы 15-18 </a:t>
            </a:r>
            <a:r>
              <a:rPr lang="ru-RU" dirty="0" smtClean="0">
                <a:solidFill>
                  <a:schemeClr val="tx1"/>
                </a:solidFill>
              </a:rPr>
              <a:t>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13-15 </a:t>
            </a:r>
            <a:r>
              <a:rPr lang="ru-RU" dirty="0" smtClean="0">
                <a:solidFill>
                  <a:schemeClr val="tx1"/>
                </a:solidFill>
              </a:rPr>
              <a:t>тепла.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7187474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 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 мая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29683</TotalTime>
  <Words>800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7250</cp:revision>
  <cp:lastPrinted>2021-07-01T09:11:30Z</cp:lastPrinted>
  <dcterms:created xsi:type="dcterms:W3CDTF">2018-03-27T06:03:00Z</dcterms:created>
  <dcterms:modified xsi:type="dcterms:W3CDTF">2026-05-20T06:00:32Z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